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3"/>
  </p:sldMasterIdLst>
  <p:notesMasterIdLst>
    <p:notesMasterId r:id="rId47"/>
  </p:notesMasterIdLst>
  <p:handoutMasterIdLst>
    <p:handoutMasterId r:id="rId48"/>
  </p:handoutMasterIdLst>
  <p:sldIdLst>
    <p:sldId id="333" r:id="rId24"/>
    <p:sldId id="288" r:id="rId25"/>
    <p:sldId id="315" r:id="rId26"/>
    <p:sldId id="334" r:id="rId27"/>
    <p:sldId id="338" r:id="rId28"/>
    <p:sldId id="312" r:id="rId29"/>
    <p:sldId id="330" r:id="rId30"/>
    <p:sldId id="339" r:id="rId31"/>
    <p:sldId id="337" r:id="rId32"/>
    <p:sldId id="344" r:id="rId33"/>
    <p:sldId id="345" r:id="rId34"/>
    <p:sldId id="347" r:id="rId35"/>
    <p:sldId id="346" r:id="rId36"/>
    <p:sldId id="348" r:id="rId37"/>
    <p:sldId id="349" r:id="rId38"/>
    <p:sldId id="341" r:id="rId39"/>
    <p:sldId id="342" r:id="rId40"/>
    <p:sldId id="343" r:id="rId41"/>
    <p:sldId id="351" r:id="rId42"/>
    <p:sldId id="352" r:id="rId43"/>
    <p:sldId id="353" r:id="rId44"/>
    <p:sldId id="354" r:id="rId45"/>
    <p:sldId id="35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232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1" autoAdjust="0"/>
    <p:restoredTop sz="90399" autoAdjust="0"/>
  </p:normalViewPr>
  <p:slideViewPr>
    <p:cSldViewPr snapToGrid="0">
      <p:cViewPr varScale="1">
        <p:scale>
          <a:sx n="78" d="100"/>
          <a:sy n="78" d="100"/>
        </p:scale>
        <p:origin x="9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96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6.xml"/><Relationship Id="rId41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1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41701-ABCF-457F-AA4D-6A311889FA59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BE5D2-2C36-4746-A42D-EE8538B28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3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51D69-832B-4E82-A431-4C36A38A5357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C509A-E30B-4034-9FC7-6F3CF72D9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5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84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76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64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2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69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8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77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06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25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2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2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01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6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98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6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25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30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76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Presenter:</a:t>
            </a:r>
            <a:r>
              <a:rPr lang="en-GB" baseline="0" dirty="0"/>
              <a:t> </a:t>
            </a:r>
            <a:r>
              <a:rPr lang="en-GB" baseline="0" dirty="0" err="1"/>
              <a:t>Aanesa</a:t>
            </a:r>
            <a:r>
              <a:rPr lang="en-GB" baseline="0" dirty="0"/>
              <a:t> + </a:t>
            </a:r>
            <a:r>
              <a:rPr lang="en-GB" baseline="0" dirty="0" err="1"/>
              <a:t>Keshav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C509A-E30B-4034-9FC7-6F3CF72D94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7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671" y="6328228"/>
            <a:ext cx="3891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A4E3105-C0A6-4D30-8537-6286D1E1F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1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3105-C0A6-4D30-8537-6286D1E1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88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3105-C0A6-4D30-8537-6286D1E1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12163" y="6320010"/>
            <a:ext cx="539228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| Windows Phone Controls, Animations and Good UI and UX Practices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3105-C0A6-4D30-8537-6286D1E1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07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1978" y="6328228"/>
            <a:ext cx="415471" cy="365125"/>
          </a:xfrm>
        </p:spPr>
        <p:txBody>
          <a:bodyPr/>
          <a:lstStyle>
            <a:lvl1pPr algn="ctr">
              <a:defRPr/>
            </a:lvl1pPr>
          </a:lstStyle>
          <a:p>
            <a:fld id="{CA4E3105-C0A6-4D30-8537-6286D1E1F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31979" y="6328228"/>
            <a:ext cx="406858" cy="365125"/>
          </a:xfrm>
        </p:spPr>
        <p:txBody>
          <a:bodyPr/>
          <a:lstStyle/>
          <a:p>
            <a:fld id="{CA4E3105-C0A6-4D30-8537-6286D1E1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3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31979" y="6328228"/>
            <a:ext cx="406858" cy="365125"/>
          </a:xfrm>
        </p:spPr>
        <p:txBody>
          <a:bodyPr/>
          <a:lstStyle/>
          <a:p>
            <a:fld id="{CA4E3105-C0A6-4D30-8537-6286D1E1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0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31979" y="6328228"/>
            <a:ext cx="406858" cy="365125"/>
          </a:xfrm>
        </p:spPr>
        <p:txBody>
          <a:bodyPr/>
          <a:lstStyle/>
          <a:p>
            <a:fld id="{CA4E3105-C0A6-4D30-8537-6286D1E1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5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3105-C0A6-4D30-8537-6286D1E1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9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3105-C0A6-4D30-8537-6286D1E1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3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73528" y="6337162"/>
            <a:ext cx="539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Windows Phone Controls, Animations and Good UI and UX Practices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3105-C0A6-4D30-8537-6286D1E1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7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6176963"/>
            <a:ext cx="12192000" cy="68103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862" y="6337162"/>
            <a:ext cx="6678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VIDUSH H. NAMAH | V.NAMAH@OUTLOOK.COM | TWEET @VHNAMAH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671" y="6328228"/>
            <a:ext cx="3891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A4E3105-C0A6-4D30-8537-6286D1E1FA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0949672" y="6321879"/>
            <a:ext cx="391204" cy="39120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" y="6104833"/>
            <a:ext cx="12192000" cy="721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2377"/>
            <a:ext cx="12192000" cy="7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8" descr="A crowd of people in a dark room&#10;&#10;Description generated with high confidence">
            <a:extLst>
              <a:ext uri="{FF2B5EF4-FFF2-40B4-BE49-F238E27FC236}">
                <a16:creationId xmlns:a16="http://schemas.microsoft.com/office/drawing/2014/main" id="{72F225F7-EC5A-4BB2-B02F-B8B623B79A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5258" r="9551"/>
          <a:stretch/>
        </p:blipFill>
        <p:spPr>
          <a:xfrm>
            <a:off x="0" y="-612"/>
            <a:ext cx="12196065" cy="68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 smtClean="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rowd of people in a dark room&#10;&#10;Description generated with high confidence">
            <a:extLst>
              <a:ext uri="{FF2B5EF4-FFF2-40B4-BE49-F238E27FC236}">
                <a16:creationId xmlns:a16="http://schemas.microsoft.com/office/drawing/2014/main" id="{9B7717DB-3F27-40B5-8E2C-96AFE7B67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8" r="9551"/>
          <a:stretch/>
        </p:blipFill>
        <p:spPr>
          <a:xfrm>
            <a:off x="0" y="-612"/>
            <a:ext cx="12196065" cy="6859221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1B02394-2338-4B63-98CE-2598575244E7}"/>
              </a:ext>
            </a:extLst>
          </p:cNvPr>
          <p:cNvSpPr txBox="1">
            <a:spLocks/>
          </p:cNvSpPr>
          <p:nvPr/>
        </p:nvSpPr>
        <p:spPr bwMode="white">
          <a:xfrm>
            <a:off x="243352" y="5428886"/>
            <a:ext cx="5041816" cy="119373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SSID:DEVCONMU2019      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PASSWORD: DevConAccess4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7A420B-AF98-40BC-91A9-624944D92CA2}"/>
              </a:ext>
            </a:extLst>
          </p:cNvPr>
          <p:cNvGrpSpPr/>
          <p:nvPr/>
        </p:nvGrpSpPr>
        <p:grpSpPr>
          <a:xfrm>
            <a:off x="386080" y="2618134"/>
            <a:ext cx="2700000" cy="2700000"/>
            <a:chOff x="3098800" y="2509520"/>
            <a:chExt cx="2700000" cy="270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0E4995-75A5-460F-B362-10A60926D44F}"/>
                </a:ext>
              </a:extLst>
            </p:cNvPr>
            <p:cNvSpPr/>
            <p:nvPr/>
          </p:nvSpPr>
          <p:spPr>
            <a:xfrm>
              <a:off x="3098800" y="2509520"/>
              <a:ext cx="2700000" cy="27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U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A07BE2F-066D-4F01-A80F-31388AA4B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870" y="2681590"/>
              <a:ext cx="2355860" cy="2355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SVID_20190410_203531_1">
            <a:hlinkClick r:id="" action="ppaction://media"/>
            <a:extLst>
              <a:ext uri="{FF2B5EF4-FFF2-40B4-BE49-F238E27FC236}">
                <a16:creationId xmlns:a16="http://schemas.microsoft.com/office/drawing/2014/main" id="{747ED70D-4F13-43A3-A2BB-1B4D6E963E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4374" y="-612"/>
            <a:ext cx="3857626" cy="6858000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705E7AA-E35E-45EB-A590-12D19143CDC2}"/>
              </a:ext>
            </a:extLst>
          </p:cNvPr>
          <p:cNvSpPr txBox="1">
            <a:spLocks/>
          </p:cNvSpPr>
          <p:nvPr/>
        </p:nvSpPr>
        <p:spPr bwMode="white">
          <a:xfrm>
            <a:off x="386080" y="582682"/>
            <a:ext cx="5247804" cy="1799460"/>
          </a:xfrm>
          <a:prstGeom prst="rect">
            <a:avLst/>
          </a:prstGeom>
          <a:solidFill>
            <a:srgbClr val="232348"/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DON’T WANNA SEARCH?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SCAN THE QR FROM EXPO!</a:t>
            </a:r>
          </a:p>
        </p:txBody>
      </p:sp>
    </p:spTree>
    <p:extLst>
      <p:ext uri="{BB962C8B-B14F-4D97-AF65-F5344CB8AC3E}">
        <p14:creationId xmlns:p14="http://schemas.microsoft.com/office/powerpoint/2010/main" val="209199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A2070E-C61E-4372-826B-7AAC98A04A55}"/>
              </a:ext>
            </a:extLst>
          </p:cNvPr>
          <p:cNvSpPr/>
          <p:nvPr/>
        </p:nvSpPr>
        <p:spPr>
          <a:xfrm>
            <a:off x="88489" y="86029"/>
            <a:ext cx="3765755" cy="16223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198375" y="248263"/>
            <a:ext cx="7728154" cy="867953"/>
          </a:xfrm>
          <a:solidFill>
            <a:srgbClr val="232348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STYLING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E14DD-556D-45B5-91ED-D8E08CDDF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375" y="1189702"/>
            <a:ext cx="7572375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B5B06-E260-43BC-81CE-B055123A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22" y="3302562"/>
            <a:ext cx="7572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A2070E-C61E-4372-826B-7AAC98A04A55}"/>
              </a:ext>
            </a:extLst>
          </p:cNvPr>
          <p:cNvSpPr/>
          <p:nvPr/>
        </p:nvSpPr>
        <p:spPr>
          <a:xfrm>
            <a:off x="88489" y="86030"/>
            <a:ext cx="3765755" cy="6690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198375" y="248263"/>
            <a:ext cx="7728154" cy="867953"/>
          </a:xfrm>
          <a:solidFill>
            <a:srgbClr val="232348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STYLING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E14DD-556D-45B5-91ED-D8E08CDDF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375" y="1189702"/>
            <a:ext cx="7572375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B5B06-E260-43BC-81CE-B055123A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22" y="3302562"/>
            <a:ext cx="7572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5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A2070E-C61E-4372-826B-7AAC98A04A55}"/>
              </a:ext>
            </a:extLst>
          </p:cNvPr>
          <p:cNvSpPr/>
          <p:nvPr/>
        </p:nvSpPr>
        <p:spPr>
          <a:xfrm>
            <a:off x="88489" y="86030"/>
            <a:ext cx="3765755" cy="6690308"/>
          </a:xfrm>
          <a:prstGeom prst="rect">
            <a:avLst/>
          </a:prstGeom>
          <a:solidFill>
            <a:srgbClr val="22222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198375" y="248263"/>
            <a:ext cx="7728154" cy="867953"/>
          </a:xfrm>
          <a:solidFill>
            <a:srgbClr val="232348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STYLING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E14DD-556D-45B5-91ED-D8E08CDDF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375" y="1189702"/>
            <a:ext cx="7572375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B5B06-E260-43BC-81CE-B055123A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22" y="3302562"/>
            <a:ext cx="7572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A2070E-C61E-4372-826B-7AAC98A04A55}"/>
              </a:ext>
            </a:extLst>
          </p:cNvPr>
          <p:cNvSpPr/>
          <p:nvPr/>
        </p:nvSpPr>
        <p:spPr>
          <a:xfrm>
            <a:off x="88489" y="86030"/>
            <a:ext cx="3765755" cy="6690308"/>
          </a:xfrm>
          <a:prstGeom prst="rect">
            <a:avLst/>
          </a:prstGeom>
          <a:solidFill>
            <a:srgbClr val="22222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198375" y="248263"/>
            <a:ext cx="7728154" cy="867953"/>
          </a:xfrm>
          <a:solidFill>
            <a:srgbClr val="232348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STYLING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E14DD-556D-45B5-91ED-D8E08CDDF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375" y="1189702"/>
            <a:ext cx="7572375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B5B06-E260-43BC-81CE-B055123A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22" y="3302562"/>
            <a:ext cx="7572375" cy="3438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117A03-D3F4-47BB-862B-1A49FC8A0551}"/>
              </a:ext>
            </a:extLst>
          </p:cNvPr>
          <p:cNvSpPr/>
          <p:nvPr/>
        </p:nvSpPr>
        <p:spPr>
          <a:xfrm>
            <a:off x="88489" y="86029"/>
            <a:ext cx="3765755" cy="16223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288185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A2070E-C61E-4372-826B-7AAC98A04A55}"/>
              </a:ext>
            </a:extLst>
          </p:cNvPr>
          <p:cNvSpPr/>
          <p:nvPr/>
        </p:nvSpPr>
        <p:spPr>
          <a:xfrm>
            <a:off x="88489" y="86030"/>
            <a:ext cx="3765755" cy="6690308"/>
          </a:xfrm>
          <a:prstGeom prst="rect">
            <a:avLst/>
          </a:prstGeom>
          <a:solidFill>
            <a:srgbClr val="22222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198375" y="248263"/>
            <a:ext cx="7728154" cy="867953"/>
          </a:xfrm>
          <a:solidFill>
            <a:srgbClr val="232348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STYLING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E14DD-556D-45B5-91ED-D8E08CDDF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375" y="1189702"/>
            <a:ext cx="7572375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B5B06-E260-43BC-81CE-B055123A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22" y="3302562"/>
            <a:ext cx="7572375" cy="3438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61D114-791A-400E-A006-A36EDB576F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4" b="45704"/>
          <a:stretch/>
        </p:blipFill>
        <p:spPr>
          <a:xfrm>
            <a:off x="156661" y="5346653"/>
            <a:ext cx="3629410" cy="1355106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76615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83D5D30-C0A9-49AA-9893-1EAA0A67CD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81662"/>
            <a:ext cx="3765755" cy="669467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198375" y="248263"/>
            <a:ext cx="7728154" cy="867953"/>
          </a:xfrm>
          <a:solidFill>
            <a:srgbClr val="232348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STYLING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E14DD-556D-45B5-91ED-D8E08CDDF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375" y="1189702"/>
            <a:ext cx="7572375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B5B06-E260-43BC-81CE-B055123A9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322" y="3302562"/>
            <a:ext cx="7572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67A5A3-B64B-4CD7-910E-040983FF5648}"/>
              </a:ext>
            </a:extLst>
          </p:cNvPr>
          <p:cNvSpPr txBox="1">
            <a:spLocks/>
          </p:cNvSpPr>
          <p:nvPr/>
        </p:nvSpPr>
        <p:spPr bwMode="white">
          <a:xfrm>
            <a:off x="937287" y="4011561"/>
            <a:ext cx="7733767" cy="78404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PART 2.1: LOCAL STATE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376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D5D30-C0A9-49AA-9893-1EAA0A67CD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81662"/>
            <a:ext cx="3765755" cy="669467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198375" y="248263"/>
            <a:ext cx="7728154" cy="867953"/>
          </a:xfrm>
          <a:solidFill>
            <a:srgbClr val="232348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SETTING LOCAL STATE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84A1-A5F4-44A9-8D42-1557DA59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374" y="4443330"/>
            <a:ext cx="7572375" cy="204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F6FE1-31CE-45E7-B372-23D4212C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374" y="1220874"/>
            <a:ext cx="75723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AEEC49-22B7-425B-AF9B-96FE43BE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14"/>
            <a:ext cx="12192000" cy="67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67A5A3-B64B-4CD7-910E-040983FF5648}"/>
              </a:ext>
            </a:extLst>
          </p:cNvPr>
          <p:cNvSpPr txBox="1">
            <a:spLocks/>
          </p:cNvSpPr>
          <p:nvPr/>
        </p:nvSpPr>
        <p:spPr bwMode="white">
          <a:xfrm>
            <a:off x="937287" y="3903407"/>
            <a:ext cx="8629500" cy="143527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PART 2.2: GLOBAL STATE (REDUX)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PART 3.1: ACTIONS AND REDUCERS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E314CA-3046-4765-B42C-D6F3D27B01E0}"/>
              </a:ext>
            </a:extLst>
          </p:cNvPr>
          <p:cNvSpPr txBox="1">
            <a:spLocks/>
          </p:cNvSpPr>
          <p:nvPr/>
        </p:nvSpPr>
        <p:spPr bwMode="white">
          <a:xfrm>
            <a:off x="937287" y="2236954"/>
            <a:ext cx="8629500" cy="143527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I CANNOT SHOW THESE ON SLIDES…</a:t>
            </a:r>
          </a:p>
        </p:txBody>
      </p:sp>
    </p:spTree>
    <p:extLst>
      <p:ext uri="{BB962C8B-B14F-4D97-AF65-F5344CB8AC3E}">
        <p14:creationId xmlns:p14="http://schemas.microsoft.com/office/powerpoint/2010/main" val="212445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rowd of people in a dark room&#10;&#10;Description generated with high confidence">
            <a:extLst>
              <a:ext uri="{FF2B5EF4-FFF2-40B4-BE49-F238E27FC236}">
                <a16:creationId xmlns:a16="http://schemas.microsoft.com/office/drawing/2014/main" id="{9B7717DB-3F27-40B5-8E2C-96AFE7B67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8" r="9551"/>
          <a:stretch/>
        </p:blipFill>
        <p:spPr>
          <a:xfrm>
            <a:off x="0" y="-611"/>
            <a:ext cx="12196065" cy="68592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E929654-EA65-443C-89A0-8439E4328844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932264" y="1658937"/>
            <a:ext cx="6009310" cy="132556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VIDUSH H. NAMAH</a:t>
            </a:r>
            <a:endParaRPr lang="en-US" b="1" dirty="0"/>
          </a:p>
        </p:txBody>
      </p:sp>
      <p:sp>
        <p:nvSpPr>
          <p:cNvPr id="16" name="object 5" descr="Beige rectangle">
            <a:extLst>
              <a:ext uri="{FF2B5EF4-FFF2-40B4-BE49-F238E27FC236}">
                <a16:creationId xmlns:a16="http://schemas.microsoft.com/office/drawing/2014/main" id="{D2543B6A-C1C2-4B7D-A304-66637ABA3A65}"/>
              </a:ext>
            </a:extLst>
          </p:cNvPr>
          <p:cNvSpPr/>
          <p:nvPr/>
        </p:nvSpPr>
        <p:spPr bwMode="white">
          <a:xfrm>
            <a:off x="928199" y="2802194"/>
            <a:ext cx="5374278" cy="8848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sz="2800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9AC723E-A339-4464-B67C-E4E17B8ED88D}"/>
              </a:ext>
            </a:extLst>
          </p:cNvPr>
          <p:cNvSpPr txBox="1">
            <a:spLocks/>
          </p:cNvSpPr>
          <p:nvPr/>
        </p:nvSpPr>
        <p:spPr bwMode="white">
          <a:xfrm>
            <a:off x="932264" y="3195389"/>
            <a:ext cx="9797770" cy="117993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DIGITAL ENTREPRENEUR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INDEPENDENT CONSULTANT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A096A18C-1D51-4CC5-9B28-D1FD3639D707}"/>
              </a:ext>
            </a:extLst>
          </p:cNvPr>
          <p:cNvSpPr txBox="1">
            <a:spLocks/>
          </p:cNvSpPr>
          <p:nvPr/>
        </p:nvSpPr>
        <p:spPr bwMode="white">
          <a:xfrm>
            <a:off x="932264" y="5368412"/>
            <a:ext cx="6582506" cy="100289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MOST RECENT ADVENTURE: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CONSULTANT AT SDWORX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58A31-246F-4DF3-A56A-83C3B931AA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85" t="19599" r="17694" b="9491"/>
          <a:stretch/>
        </p:blipFill>
        <p:spPr>
          <a:xfrm>
            <a:off x="7518835" y="-611"/>
            <a:ext cx="4673165" cy="68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E314CA-3046-4765-B42C-D6F3D27B01E0}"/>
              </a:ext>
            </a:extLst>
          </p:cNvPr>
          <p:cNvSpPr txBox="1">
            <a:spLocks/>
          </p:cNvSpPr>
          <p:nvPr/>
        </p:nvSpPr>
        <p:spPr bwMode="white">
          <a:xfrm>
            <a:off x="2605548" y="821110"/>
            <a:ext cx="6980903" cy="73238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BUT I WILL TRY..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AD9302-E81A-4601-91E5-CCE9CFCC82F3}"/>
              </a:ext>
            </a:extLst>
          </p:cNvPr>
          <p:cNvSpPr/>
          <p:nvPr/>
        </p:nvSpPr>
        <p:spPr>
          <a:xfrm>
            <a:off x="1366684" y="2104102"/>
            <a:ext cx="1897626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(REDUX) STATE</a:t>
            </a:r>
            <a:endParaRPr lang="en-MU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A923D-92DD-49E2-9C9A-F3CFE8E46BC2}"/>
              </a:ext>
            </a:extLst>
          </p:cNvPr>
          <p:cNvSpPr/>
          <p:nvPr/>
        </p:nvSpPr>
        <p:spPr>
          <a:xfrm>
            <a:off x="1366684" y="5628966"/>
            <a:ext cx="1897626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  <a:endParaRPr lang="en-MU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8989B9-13F9-4541-8E4A-030EFCCB5162}"/>
              </a:ext>
            </a:extLst>
          </p:cNvPr>
          <p:cNvCxnSpPr>
            <a:cxnSpLocks/>
          </p:cNvCxnSpPr>
          <p:nvPr/>
        </p:nvCxnSpPr>
        <p:spPr>
          <a:xfrm flipV="1">
            <a:off x="2050026" y="2664541"/>
            <a:ext cx="0" cy="29644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C25502-9F6C-47CF-860F-DF3F94D90B6F}"/>
              </a:ext>
            </a:extLst>
          </p:cNvPr>
          <p:cNvSpPr txBox="1"/>
          <p:nvPr/>
        </p:nvSpPr>
        <p:spPr>
          <a:xfrm rot="16200000">
            <a:off x="1194620" y="3962087"/>
            <a:ext cx="13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SUBSCRIBE</a:t>
            </a:r>
            <a:endParaRPr lang="en-MU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DAE657-4020-467A-AABE-DEC6673E51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7529" y="2664541"/>
            <a:ext cx="0" cy="29644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C7D7A3-03A0-4AF8-B088-948669905A10}"/>
              </a:ext>
            </a:extLst>
          </p:cNvPr>
          <p:cNvSpPr txBox="1"/>
          <p:nvPr/>
        </p:nvSpPr>
        <p:spPr>
          <a:xfrm rot="5400000">
            <a:off x="1658743" y="3932595"/>
            <a:ext cx="248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DISPATCHER</a:t>
            </a:r>
            <a:endParaRPr lang="en-MU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2AF72-F2A6-4CB5-8B14-FC4DEB146FE6}"/>
              </a:ext>
            </a:extLst>
          </p:cNvPr>
          <p:cNvSpPr/>
          <p:nvPr/>
        </p:nvSpPr>
        <p:spPr>
          <a:xfrm>
            <a:off x="4381408" y="5628965"/>
            <a:ext cx="1897626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  <a:endParaRPr lang="en-MU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CD4599-F44A-4E49-B374-43D30B1110A3}"/>
              </a:ext>
            </a:extLst>
          </p:cNvPr>
          <p:cNvSpPr/>
          <p:nvPr/>
        </p:nvSpPr>
        <p:spPr>
          <a:xfrm>
            <a:off x="4381408" y="2104101"/>
            <a:ext cx="1897626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REDUCERS</a:t>
            </a:r>
            <a:endParaRPr lang="en-MU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726C52-894F-4964-8084-8EAF281B1532}"/>
              </a:ext>
            </a:extLst>
          </p:cNvPr>
          <p:cNvCxnSpPr>
            <a:cxnSpLocks/>
          </p:cNvCxnSpPr>
          <p:nvPr/>
        </p:nvCxnSpPr>
        <p:spPr>
          <a:xfrm flipV="1">
            <a:off x="5338916" y="2664540"/>
            <a:ext cx="0" cy="29644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3AE06D-DDA0-4A01-8E17-9D5341730235}"/>
              </a:ext>
            </a:extLst>
          </p:cNvPr>
          <p:cNvSpPr txBox="1"/>
          <p:nvPr/>
        </p:nvSpPr>
        <p:spPr>
          <a:xfrm rot="16200000">
            <a:off x="3660057" y="3962086"/>
            <a:ext cx="2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DISPATCH ACTION</a:t>
            </a:r>
            <a:endParaRPr lang="en-MU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E76249-C748-47EA-8FBF-3C8529694A89}"/>
              </a:ext>
            </a:extLst>
          </p:cNvPr>
          <p:cNvSpPr/>
          <p:nvPr/>
        </p:nvSpPr>
        <p:spPr>
          <a:xfrm>
            <a:off x="7644639" y="3837041"/>
            <a:ext cx="1897626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(REDUX) STATE</a:t>
            </a:r>
            <a:endParaRPr lang="en-MU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631EC3D-7ED8-4EB8-BDCA-144EF2FFD591}"/>
              </a:ext>
            </a:extLst>
          </p:cNvPr>
          <p:cNvCxnSpPr>
            <a:stCxn id="22" idx="3"/>
            <a:endCxn id="25" idx="0"/>
          </p:cNvCxnSpPr>
          <p:nvPr/>
        </p:nvCxnSpPr>
        <p:spPr>
          <a:xfrm>
            <a:off x="6279034" y="2384321"/>
            <a:ext cx="2314418" cy="1452720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DF37A7-2ADB-47BB-BDC6-B477D1F5F547}"/>
              </a:ext>
            </a:extLst>
          </p:cNvPr>
          <p:cNvSpPr txBox="1"/>
          <p:nvPr/>
        </p:nvSpPr>
        <p:spPr>
          <a:xfrm>
            <a:off x="6777484" y="1948931"/>
            <a:ext cx="13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UPDATE</a:t>
            </a:r>
            <a:endParaRPr lang="en-MU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2581404-3966-4DFE-92A8-FC2E5E9FA3AC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rot="5400000">
            <a:off x="6680391" y="3996123"/>
            <a:ext cx="1511705" cy="2314418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886D1AB-35BD-45E1-8C4A-72CF15104D98}"/>
              </a:ext>
            </a:extLst>
          </p:cNvPr>
          <p:cNvSpPr txBox="1"/>
          <p:nvPr/>
        </p:nvSpPr>
        <p:spPr>
          <a:xfrm>
            <a:off x="6777484" y="5955578"/>
            <a:ext cx="13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</a:t>
            </a:r>
            <a:endParaRPr lang="en-MU" dirty="0">
              <a:solidFill>
                <a:schemeClr val="bg1"/>
              </a:solidFill>
            </a:endParaRP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339F5FE0-92EE-438A-8B3F-C238E19CAF9A}"/>
              </a:ext>
            </a:extLst>
          </p:cNvPr>
          <p:cNvSpPr txBox="1">
            <a:spLocks/>
          </p:cNvSpPr>
          <p:nvPr/>
        </p:nvSpPr>
        <p:spPr bwMode="white">
          <a:xfrm rot="5400000">
            <a:off x="7831632" y="3279177"/>
            <a:ext cx="5648518" cy="73238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I HOPE THIS IS CORRECT.</a:t>
            </a:r>
          </a:p>
        </p:txBody>
      </p:sp>
    </p:spTree>
    <p:extLst>
      <p:ext uri="{BB962C8B-B14F-4D97-AF65-F5344CB8AC3E}">
        <p14:creationId xmlns:p14="http://schemas.microsoft.com/office/powerpoint/2010/main" val="41083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67A5A3-B64B-4CD7-910E-040983FF5648}"/>
              </a:ext>
            </a:extLst>
          </p:cNvPr>
          <p:cNvSpPr txBox="1">
            <a:spLocks/>
          </p:cNvSpPr>
          <p:nvPr/>
        </p:nvSpPr>
        <p:spPr bwMode="white">
          <a:xfrm>
            <a:off x="937287" y="3903407"/>
            <a:ext cx="8629500" cy="143527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PART 3.2: REDUX SAGA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PART 4   : PROPER STRUCTURE (?)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E314CA-3046-4765-B42C-D6F3D27B01E0}"/>
              </a:ext>
            </a:extLst>
          </p:cNvPr>
          <p:cNvSpPr txBox="1">
            <a:spLocks/>
          </p:cNvSpPr>
          <p:nvPr/>
        </p:nvSpPr>
        <p:spPr bwMode="white">
          <a:xfrm>
            <a:off x="937287" y="2236954"/>
            <a:ext cx="8629500" cy="143527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I CANNOT SHOW THESE EITHER.. :/</a:t>
            </a:r>
          </a:p>
        </p:txBody>
      </p:sp>
    </p:spTree>
    <p:extLst>
      <p:ext uri="{BB962C8B-B14F-4D97-AF65-F5344CB8AC3E}">
        <p14:creationId xmlns:p14="http://schemas.microsoft.com/office/powerpoint/2010/main" val="401894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E314CA-3046-4765-B42C-D6F3D27B01E0}"/>
              </a:ext>
            </a:extLst>
          </p:cNvPr>
          <p:cNvSpPr txBox="1">
            <a:spLocks/>
          </p:cNvSpPr>
          <p:nvPr/>
        </p:nvSpPr>
        <p:spPr bwMode="white">
          <a:xfrm>
            <a:off x="2605548" y="821110"/>
            <a:ext cx="6980903" cy="73238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BUT I WILL TRY..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AD9302-E81A-4601-91E5-CCE9CFCC82F3}"/>
              </a:ext>
            </a:extLst>
          </p:cNvPr>
          <p:cNvSpPr/>
          <p:nvPr/>
        </p:nvSpPr>
        <p:spPr>
          <a:xfrm>
            <a:off x="1435511" y="2104102"/>
            <a:ext cx="1897626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REDUX</a:t>
            </a:r>
            <a:endParaRPr lang="en-MU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A923D-92DD-49E2-9C9A-F3CFE8E46BC2}"/>
              </a:ext>
            </a:extLst>
          </p:cNvPr>
          <p:cNvSpPr/>
          <p:nvPr/>
        </p:nvSpPr>
        <p:spPr>
          <a:xfrm>
            <a:off x="1435511" y="5628966"/>
            <a:ext cx="1897626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  <a:endParaRPr lang="en-MU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8989B9-13F9-4541-8E4A-030EFCCB5162}"/>
              </a:ext>
            </a:extLst>
          </p:cNvPr>
          <p:cNvCxnSpPr>
            <a:cxnSpLocks/>
          </p:cNvCxnSpPr>
          <p:nvPr/>
        </p:nvCxnSpPr>
        <p:spPr>
          <a:xfrm flipV="1">
            <a:off x="2118853" y="2664541"/>
            <a:ext cx="0" cy="2520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C25502-9F6C-47CF-860F-DF3F94D90B6F}"/>
              </a:ext>
            </a:extLst>
          </p:cNvPr>
          <p:cNvSpPr txBox="1"/>
          <p:nvPr/>
        </p:nvSpPr>
        <p:spPr>
          <a:xfrm rot="16200000">
            <a:off x="868930" y="4356603"/>
            <a:ext cx="210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SUBSCRIBE</a:t>
            </a:r>
            <a:endParaRPr lang="en-MU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DAE657-4020-467A-AABE-DEC6673E51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6356" y="2623930"/>
            <a:ext cx="0" cy="2520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C7D7A3-03A0-4AF8-B088-948669905A10}"/>
              </a:ext>
            </a:extLst>
          </p:cNvPr>
          <p:cNvSpPr txBox="1"/>
          <p:nvPr/>
        </p:nvSpPr>
        <p:spPr>
          <a:xfrm rot="5400000">
            <a:off x="2093820" y="4298846"/>
            <a:ext cx="175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DISPATCHER</a:t>
            </a:r>
            <a:endParaRPr lang="en-MU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E10330-4A07-4FE7-8185-8856AC4A4684}"/>
              </a:ext>
            </a:extLst>
          </p:cNvPr>
          <p:cNvSpPr/>
          <p:nvPr/>
        </p:nvSpPr>
        <p:spPr>
          <a:xfrm>
            <a:off x="1438282" y="2875941"/>
            <a:ext cx="1897626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REDUX SAGA</a:t>
            </a:r>
            <a:endParaRPr lang="en-MU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83F1AB-BD5E-44CB-BCC4-B20778B770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1443" y="3372377"/>
            <a:ext cx="0" cy="22320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901895-6D7A-4EBF-8576-BE9AEF8DAC62}"/>
              </a:ext>
            </a:extLst>
          </p:cNvPr>
          <p:cNvCxnSpPr>
            <a:cxnSpLocks/>
          </p:cNvCxnSpPr>
          <p:nvPr/>
        </p:nvCxnSpPr>
        <p:spPr>
          <a:xfrm flipV="1">
            <a:off x="2123768" y="3436377"/>
            <a:ext cx="0" cy="21960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FBA09C0-C6B7-44BE-8C83-FB3B0CB39593}"/>
              </a:ext>
            </a:extLst>
          </p:cNvPr>
          <p:cNvSpPr/>
          <p:nvPr/>
        </p:nvSpPr>
        <p:spPr>
          <a:xfrm>
            <a:off x="4579068" y="2853809"/>
            <a:ext cx="3473552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FOR ACTION TYPE: A</a:t>
            </a:r>
            <a:endParaRPr lang="en-MU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615066-ECF8-42DA-A06D-000C0AE257EE}"/>
              </a:ext>
            </a:extLst>
          </p:cNvPr>
          <p:cNvSpPr/>
          <p:nvPr/>
        </p:nvSpPr>
        <p:spPr>
          <a:xfrm>
            <a:off x="4579068" y="3505196"/>
            <a:ext cx="3473552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FOR ACTION TYPE: B</a:t>
            </a:r>
            <a:endParaRPr lang="en-MU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29FFDA-02B7-4CD0-A0C4-C1D414FF841B}"/>
              </a:ext>
            </a:extLst>
          </p:cNvPr>
          <p:cNvSpPr/>
          <p:nvPr/>
        </p:nvSpPr>
        <p:spPr>
          <a:xfrm>
            <a:off x="4579068" y="4156583"/>
            <a:ext cx="3473552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FOR ACTION TYPE: C</a:t>
            </a:r>
            <a:endParaRPr lang="en-MU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A96381-CC7D-4159-9804-2A2781D820F6}"/>
              </a:ext>
            </a:extLst>
          </p:cNvPr>
          <p:cNvCxnSpPr>
            <a:stCxn id="2" idx="3"/>
            <a:endCxn id="32" idx="1"/>
          </p:cNvCxnSpPr>
          <p:nvPr/>
        </p:nvCxnSpPr>
        <p:spPr>
          <a:xfrm>
            <a:off x="3333137" y="2384322"/>
            <a:ext cx="1245931" cy="749707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BF58675-0159-416E-ABB5-BB24941DD3C6}"/>
              </a:ext>
            </a:extLst>
          </p:cNvPr>
          <p:cNvCxnSpPr>
            <a:cxnSpLocks/>
            <a:stCxn id="2" idx="3"/>
            <a:endCxn id="36" idx="1"/>
          </p:cNvCxnSpPr>
          <p:nvPr/>
        </p:nvCxnSpPr>
        <p:spPr>
          <a:xfrm>
            <a:off x="3333137" y="2384322"/>
            <a:ext cx="1245931" cy="1401094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7E2E43F-3676-433D-B842-D0624ACD4360}"/>
              </a:ext>
            </a:extLst>
          </p:cNvPr>
          <p:cNvCxnSpPr>
            <a:cxnSpLocks/>
            <a:stCxn id="2" idx="3"/>
            <a:endCxn id="37" idx="1"/>
          </p:cNvCxnSpPr>
          <p:nvPr/>
        </p:nvCxnSpPr>
        <p:spPr>
          <a:xfrm>
            <a:off x="3333137" y="2384322"/>
            <a:ext cx="1245931" cy="20524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095EB6CC-5DC5-400E-9056-AA2E69DE4463}"/>
              </a:ext>
            </a:extLst>
          </p:cNvPr>
          <p:cNvSpPr txBox="1">
            <a:spLocks/>
          </p:cNvSpPr>
          <p:nvPr/>
        </p:nvSpPr>
        <p:spPr bwMode="white">
          <a:xfrm rot="5400000">
            <a:off x="7313911" y="2228426"/>
            <a:ext cx="5648518" cy="283388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IT’S OK IF YOU DON’T GET IT.. I DON’T EITHER</a:t>
            </a:r>
          </a:p>
          <a:p>
            <a:pPr marL="0" indent="0" algn="ctr">
              <a:lnSpc>
                <a:spcPct val="120000"/>
              </a:lnSpc>
              <a:spcBef>
                <a:spcPts val="100"/>
              </a:spcBef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DON’T TELL ANYONE</a:t>
            </a:r>
          </a:p>
        </p:txBody>
      </p:sp>
    </p:spTree>
    <p:extLst>
      <p:ext uri="{BB962C8B-B14F-4D97-AF65-F5344CB8AC3E}">
        <p14:creationId xmlns:p14="http://schemas.microsoft.com/office/powerpoint/2010/main" val="23276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rowd of people in a dark room&#10;&#10;Description generated with high confidence">
            <a:extLst>
              <a:ext uri="{FF2B5EF4-FFF2-40B4-BE49-F238E27FC236}">
                <a16:creationId xmlns:a16="http://schemas.microsoft.com/office/drawing/2014/main" id="{9B7717DB-3F27-40B5-8E2C-96AFE7B67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8" r="9551"/>
          <a:stretch/>
        </p:blipFill>
        <p:spPr>
          <a:xfrm>
            <a:off x="0" y="-611"/>
            <a:ext cx="12196065" cy="68592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E929654-EA65-443C-89A0-8439E4328844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932264" y="1658937"/>
            <a:ext cx="6009310" cy="132556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VIDUSH H. NAMAH</a:t>
            </a:r>
            <a:endParaRPr lang="en-US" b="1" dirty="0"/>
          </a:p>
        </p:txBody>
      </p:sp>
      <p:sp>
        <p:nvSpPr>
          <p:cNvPr id="16" name="object 5" descr="Beige rectangle">
            <a:extLst>
              <a:ext uri="{FF2B5EF4-FFF2-40B4-BE49-F238E27FC236}">
                <a16:creationId xmlns:a16="http://schemas.microsoft.com/office/drawing/2014/main" id="{D2543B6A-C1C2-4B7D-A304-66637ABA3A65}"/>
              </a:ext>
            </a:extLst>
          </p:cNvPr>
          <p:cNvSpPr/>
          <p:nvPr/>
        </p:nvSpPr>
        <p:spPr bwMode="white">
          <a:xfrm>
            <a:off x="928199" y="2802194"/>
            <a:ext cx="5374278" cy="8848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sz="2800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9AC723E-A339-4464-B67C-E4E17B8ED88D}"/>
              </a:ext>
            </a:extLst>
          </p:cNvPr>
          <p:cNvSpPr txBox="1">
            <a:spLocks/>
          </p:cNvSpPr>
          <p:nvPr/>
        </p:nvSpPr>
        <p:spPr bwMode="white">
          <a:xfrm>
            <a:off x="932264" y="3195389"/>
            <a:ext cx="9797770" cy="117993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DIGITAL ENTREPRENEUR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INDEPENDENT CONSULTANT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A096A18C-1D51-4CC5-9B28-D1FD3639D707}"/>
              </a:ext>
            </a:extLst>
          </p:cNvPr>
          <p:cNvSpPr txBox="1">
            <a:spLocks/>
          </p:cNvSpPr>
          <p:nvPr/>
        </p:nvSpPr>
        <p:spPr bwMode="white">
          <a:xfrm>
            <a:off x="932264" y="5368412"/>
            <a:ext cx="6582506" cy="100289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MOST RECENT ADVENTURE: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CONSULTANT AT SDWORX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58A31-246F-4DF3-A56A-83C3B931AA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85" t="19599" r="17694" b="9491"/>
          <a:stretch/>
        </p:blipFill>
        <p:spPr>
          <a:xfrm>
            <a:off x="7518835" y="-611"/>
            <a:ext cx="4673165" cy="68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2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937287" y="1658937"/>
            <a:ext cx="7733767" cy="1325563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REACT NATIVE</a:t>
            </a:r>
            <a:endParaRPr lang="en-US" dirty="0"/>
          </a:p>
        </p:txBody>
      </p:sp>
      <p:sp>
        <p:nvSpPr>
          <p:cNvPr id="14" name="object 5" descr="Beige rectangle">
            <a:extLst>
              <a:ext uri="{FF2B5EF4-FFF2-40B4-BE49-F238E27FC236}">
                <a16:creationId xmlns:a16="http://schemas.microsoft.com/office/drawing/2014/main" id="{7C04D02B-C4CD-4158-AF1A-61731C8DF43F}"/>
              </a:ext>
            </a:extLst>
          </p:cNvPr>
          <p:cNvSpPr/>
          <p:nvPr/>
        </p:nvSpPr>
        <p:spPr bwMode="white">
          <a:xfrm flipV="1">
            <a:off x="937287" y="2761302"/>
            <a:ext cx="7733767" cy="73343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sz="2800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67A5A3-B64B-4CD7-910E-040983FF5648}"/>
              </a:ext>
            </a:extLst>
          </p:cNvPr>
          <p:cNvSpPr txBox="1">
            <a:spLocks/>
          </p:cNvSpPr>
          <p:nvPr/>
        </p:nvSpPr>
        <p:spPr bwMode="white">
          <a:xfrm>
            <a:off x="937287" y="3378127"/>
            <a:ext cx="7733767" cy="141747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BUILD NATIVE MOBILE APPS USING JAVASCRIPT AND REACT</a:t>
            </a:r>
            <a:br>
              <a:rPr lang="en-US" sz="3600" b="1" dirty="0"/>
            </a:br>
            <a:endParaRPr lang="en-US" sz="3600" b="1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08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83D5D30-C0A9-49AA-9893-1EAA0A67CD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81662"/>
            <a:ext cx="3765755" cy="669467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198375" y="833027"/>
            <a:ext cx="7993625" cy="86795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 BREAK DOWN </a:t>
            </a:r>
            <a:endParaRPr lang="en-US" b="1" dirty="0"/>
          </a:p>
        </p:txBody>
      </p:sp>
      <p:sp>
        <p:nvSpPr>
          <p:cNvPr id="4" name="Callout: Bent Line with Accent Bar 3">
            <a:extLst>
              <a:ext uri="{FF2B5EF4-FFF2-40B4-BE49-F238E27FC236}">
                <a16:creationId xmlns:a16="http://schemas.microsoft.com/office/drawing/2014/main" id="{FDE02D0C-9A4D-4E4A-A8D5-A9BFC667485F}"/>
              </a:ext>
            </a:extLst>
          </p:cNvPr>
          <p:cNvSpPr/>
          <p:nvPr/>
        </p:nvSpPr>
        <p:spPr>
          <a:xfrm>
            <a:off x="5519798" y="2379408"/>
            <a:ext cx="3519948" cy="37362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4605"/>
              <a:gd name="adj6" fmla="val -47226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VIEW | SCREEN | UI</a:t>
            </a:r>
            <a:endParaRPr lang="en-MU" sz="2400" dirty="0">
              <a:solidFill>
                <a:schemeClr val="bg1"/>
              </a:solidFill>
            </a:endParaRPr>
          </a:p>
        </p:txBody>
      </p:sp>
      <p:sp>
        <p:nvSpPr>
          <p:cNvPr id="11" name="Callout: Bent Line with Accent Bar 10">
            <a:extLst>
              <a:ext uri="{FF2B5EF4-FFF2-40B4-BE49-F238E27FC236}">
                <a16:creationId xmlns:a16="http://schemas.microsoft.com/office/drawing/2014/main" id="{3D99D0FE-1DE1-4D72-8B64-CF618A6944B0}"/>
              </a:ext>
            </a:extLst>
          </p:cNvPr>
          <p:cNvSpPr/>
          <p:nvPr/>
        </p:nvSpPr>
        <p:spPr>
          <a:xfrm>
            <a:off x="5637784" y="3544528"/>
            <a:ext cx="5033752" cy="37362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290"/>
              <a:gd name="adj6" fmla="val -51157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DATA | STATE (GLOBAL VS LOCAL)</a:t>
            </a:r>
            <a:endParaRPr lang="en-MU" sz="2400" dirty="0">
              <a:solidFill>
                <a:schemeClr val="bg1"/>
              </a:solidFill>
            </a:endParaRPr>
          </a:p>
        </p:txBody>
      </p:sp>
      <p:sp>
        <p:nvSpPr>
          <p:cNvPr id="12" name="Callout: Bent Line with Accent Bar 11">
            <a:extLst>
              <a:ext uri="{FF2B5EF4-FFF2-40B4-BE49-F238E27FC236}">
                <a16:creationId xmlns:a16="http://schemas.microsoft.com/office/drawing/2014/main" id="{3D95DEC3-B4E6-4A80-9A63-0763963E5C44}"/>
              </a:ext>
            </a:extLst>
          </p:cNvPr>
          <p:cNvSpPr/>
          <p:nvPr/>
        </p:nvSpPr>
        <p:spPr>
          <a:xfrm>
            <a:off x="5519798" y="4660491"/>
            <a:ext cx="3519948" cy="37362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3553"/>
              <a:gd name="adj6" fmla="val -55884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EVENTS | ACTIONS</a:t>
            </a:r>
            <a:endParaRPr lang="en-M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7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67A5A3-B64B-4CD7-910E-040983FF5648}"/>
              </a:ext>
            </a:extLst>
          </p:cNvPr>
          <p:cNvSpPr txBox="1">
            <a:spLocks/>
          </p:cNvSpPr>
          <p:nvPr/>
        </p:nvSpPr>
        <p:spPr bwMode="white">
          <a:xfrm>
            <a:off x="937287" y="4011561"/>
            <a:ext cx="7733767" cy="78404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PART 1.1: VIEW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079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5613CC-4977-4678-A6E0-CEB65B13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00" y="767224"/>
            <a:ext cx="6905625" cy="5657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6217F5-E3E8-420B-9680-A68E0F080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586" y="81662"/>
            <a:ext cx="3765755" cy="669467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96D2BC-DD2D-4739-8CEE-6CBC4EE728DE}"/>
              </a:ext>
            </a:extLst>
          </p:cNvPr>
          <p:cNvSpPr/>
          <p:nvPr/>
        </p:nvSpPr>
        <p:spPr>
          <a:xfrm>
            <a:off x="8347586" y="324464"/>
            <a:ext cx="3765755" cy="5506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F3BB8A-C57A-4B6B-8C7E-20AA7A48E6EF}"/>
              </a:ext>
            </a:extLst>
          </p:cNvPr>
          <p:cNvSpPr/>
          <p:nvPr/>
        </p:nvSpPr>
        <p:spPr>
          <a:xfrm>
            <a:off x="8347586" y="2413818"/>
            <a:ext cx="3765755" cy="11946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7BC3E-D96A-4A81-A3BA-9F010B1A44BC}"/>
              </a:ext>
            </a:extLst>
          </p:cNvPr>
          <p:cNvSpPr/>
          <p:nvPr/>
        </p:nvSpPr>
        <p:spPr>
          <a:xfrm>
            <a:off x="8357418" y="3677264"/>
            <a:ext cx="3765755" cy="242856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E79014-F205-4066-98B8-F00FF3AB05FC}"/>
              </a:ext>
            </a:extLst>
          </p:cNvPr>
          <p:cNvSpPr/>
          <p:nvPr/>
        </p:nvSpPr>
        <p:spPr>
          <a:xfrm>
            <a:off x="8337754" y="6174659"/>
            <a:ext cx="3765755" cy="4719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373090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AEEC49-22B7-425B-AF9B-96FE43BE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14"/>
            <a:ext cx="12192000" cy="67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F67A5A3-B64B-4CD7-910E-040983FF5648}"/>
              </a:ext>
            </a:extLst>
          </p:cNvPr>
          <p:cNvSpPr txBox="1">
            <a:spLocks/>
          </p:cNvSpPr>
          <p:nvPr/>
        </p:nvSpPr>
        <p:spPr bwMode="white">
          <a:xfrm>
            <a:off x="937287" y="4011561"/>
            <a:ext cx="7733767" cy="78404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PART 1.2: STYLING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15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35B1E62-C36E-4288-9F9B-A0804A2F1597}"/>
              </a:ext>
            </a:extLst>
          </p:cNvPr>
          <p:cNvGrpSpPr/>
          <p:nvPr/>
        </p:nvGrpSpPr>
        <p:grpSpPr>
          <a:xfrm>
            <a:off x="10544603" y="5211097"/>
            <a:ext cx="1647397" cy="1646904"/>
            <a:chOff x="386080" y="582682"/>
            <a:chExt cx="1800000" cy="1799460"/>
          </a:xfrm>
        </p:grpSpPr>
        <p:sp>
          <p:nvSpPr>
            <p:cNvPr id="21" name="Content Placeholder 6">
              <a:extLst>
                <a:ext uri="{FF2B5EF4-FFF2-40B4-BE49-F238E27FC236}">
                  <a16:creationId xmlns:a16="http://schemas.microsoft.com/office/drawing/2014/main" id="{BBF4294B-8016-4492-9DCF-FF97E59C37C4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86080" y="582682"/>
              <a:ext cx="1800000" cy="1799460"/>
            </a:xfrm>
            <a:prstGeom prst="rect">
              <a:avLst/>
            </a:prstGeom>
            <a:solidFill>
              <a:srgbClr val="232348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100"/>
                </a:spcBef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https://upload.wikimedia.org/wikipedia/commons/thumb/a/a7/React-icon.svg/800px-React-icon.svg.png">
              <a:extLst>
                <a:ext uri="{FF2B5EF4-FFF2-40B4-BE49-F238E27FC236}">
                  <a16:creationId xmlns:a16="http://schemas.microsoft.com/office/drawing/2014/main" id="{9A0B3BAB-335F-41F1-B7F5-6106011D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56" y="840260"/>
              <a:ext cx="1790224" cy="12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83D5D30-C0A9-49AA-9893-1EAA0A67CD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81662"/>
            <a:ext cx="3765755" cy="669467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89AD3D3-D091-47FA-B81A-45D53C34B0A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198375" y="248263"/>
            <a:ext cx="7728154" cy="867953"/>
          </a:xfrm>
          <a:solidFill>
            <a:srgbClr val="232348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STYLING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E14DD-556D-45B5-91ED-D8E08CDDF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375" y="1189702"/>
            <a:ext cx="7572375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B5B06-E260-43BC-81CE-B055123A9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322" y="3302562"/>
            <a:ext cx="7572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WindowsPhone.ApplicationBar" Revision="1" Stencil="System.Storyboarding.WindowsPhone" StencilVersion="0.1"/>
</Control>
</file>

<file path=customXml/item10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1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2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1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4.xml><?xml version="1.0" encoding="utf-8"?>
<Control xmlns="http://schemas.microsoft.com/VisualStudio/2011/storyboarding/control">
  <Id Name="System.Storyboarding.WindowsPhone.ApplicationBar" Revision="1" Stencil="System.Storyboarding.WindowsPhone" StencilVersion="0.1"/>
</Control>
</file>

<file path=customXml/item15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1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8.xml><?xml version="1.0" encoding="utf-8"?>
<Control xmlns="http://schemas.microsoft.com/VisualStudio/2011/storyboarding/control">
  <Id Name="System.Storyboarding.WindowsPhoneIcons.Check" Revision="1" Stencil="System.Storyboarding.WindowsPhoneIcons" StencilVersion="0.1"/>
</Control>
</file>

<file path=customXml/item19.xml><?xml version="1.0" encoding="utf-8"?>
<Control xmlns="http://schemas.microsoft.com/VisualStudio/2011/storyboarding/control">
  <Id Name="System.Storyboarding.WindowsPhone.ApplicationBar" Revision="1" Stencil="System.Storyboarding.WindowsPhone" StencilVersion="0.1"/>
</Control>
</file>

<file path=customXml/item2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20.xml><?xml version="1.0" encoding="utf-8"?>
<Control xmlns="http://schemas.microsoft.com/VisualStudio/2011/storyboarding/control">
  <Id Name="System.Storyboarding.WindowsPhone.ApplicationBar" Revision="1" Stencil="System.Storyboarding.WindowsPhone" StencilVersion="0.1"/>
</Control>
</file>

<file path=customXml/item21.xml><?xml version="1.0" encoding="utf-8"?>
<Control xmlns="http://schemas.microsoft.com/VisualStudio/2011/storyboarding/control">
  <Id Name="System.Storyboarding.WindowsPhone.ApplicationBar" Revision="1" Stencil="System.Storyboarding.WindowsPhone" StencilVersion="0.1"/>
</Control>
</file>

<file path=customXml/item22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3.xml><?xml version="1.0" encoding="utf-8"?>
<Control xmlns="http://schemas.microsoft.com/VisualStudio/2011/storyboarding/control">
  <Id Name="System.Storyboarding.WindowsPhone.ApplicationBar" Revision="1" Stencil="System.Storyboarding.WindowsPhone" StencilVersion="0.1"/>
</Control>
</file>

<file path=customXml/item4.xml><?xml version="1.0" encoding="utf-8"?>
<Control xmlns="http://schemas.microsoft.com/VisualStudio/2011/storyboarding/control">
  <Id Name="System.Storyboarding.WindowsPhone.ApplicationBar" Revision="1" Stencil="System.Storyboarding.WindowsPhone" StencilVersion="0.1"/>
</Control>
</file>

<file path=customXml/item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9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Props1.xml><?xml version="1.0" encoding="utf-8"?>
<ds:datastoreItem xmlns:ds="http://schemas.openxmlformats.org/officeDocument/2006/customXml" ds:itemID="{CC42CB27-2BFC-46A9-95B2-53D43A815523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5B1CF4E5-6326-4D6E-A945-2C27C3E4C251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00ECA119-8BFF-43E9-A0A8-522A92102679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07CBDBF9-6AF0-4917-BCC2-A910DDACF6FB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158AA3EB-E3AC-4E4C-B1CB-EC94D300D8B9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C4E9B307-23CF-427E-A979-949C7E12F1CB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AE517A3C-94F5-46E1-BACD-F2283ADFC778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0C6C50A6-9990-4E21-A6BE-FEFE9602181F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1F13DF56-079B-431A-80CF-043C7271E34E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C1E37863-6894-4105-B98C-BE1DE607BED6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922A1BD4-124E-4AAD-9C58-1889BBC6731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82325AE-CAAB-42D1-9E07-DF0AD109B02E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F6C78372-3F9D-41EF-BB53-2452B72E1D54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54D6F0C7-8E51-4681-96DB-A3E90BAA7B21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22916695-4BEC-4CD3-AAEC-38DD29DF11C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81601DE-096D-450A-8E3A-EF0FE5157BE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D23AEA9-886C-4D2A-9D85-C5B79524B5AF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1FB5EF53-48A7-4E22-B983-F134552595F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5FAC6C0-B994-44B2-A3E3-78D37B7E984D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3C7A6771-216A-4953-BE4C-20676D1CD0FA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6420F62-39F3-4B0F-8BE4-4DE2315B30B7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44ABA7B-3E53-45BC-8B7B-D63A9BBDB86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5938</TotalTime>
  <Words>333</Words>
  <Application>Microsoft Office PowerPoint</Application>
  <PresentationFormat>Widescreen</PresentationFormat>
  <Paragraphs>97</Paragraphs>
  <Slides>23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Segoe UI Semibold</vt:lpstr>
      <vt:lpstr>Office Theme</vt:lpstr>
      <vt:lpstr>PowerPoint Presentation</vt:lpstr>
      <vt:lpstr>VIDUSH H. NAMAH</vt:lpstr>
      <vt:lpstr>REACT NATIVE</vt:lpstr>
      <vt:lpstr>APPLICATION BREAK DOWN </vt:lpstr>
      <vt:lpstr>PowerPoint Presentation</vt:lpstr>
      <vt:lpstr>PowerPoint Presentation</vt:lpstr>
      <vt:lpstr>PowerPoint Presentation</vt:lpstr>
      <vt:lpstr>PowerPoint Presentation</vt:lpstr>
      <vt:lpstr>STYLING</vt:lpstr>
      <vt:lpstr>STYLING</vt:lpstr>
      <vt:lpstr>STYLING</vt:lpstr>
      <vt:lpstr>STYLING</vt:lpstr>
      <vt:lpstr>STYLING</vt:lpstr>
      <vt:lpstr>STYLING</vt:lpstr>
      <vt:lpstr>STYLING</vt:lpstr>
      <vt:lpstr>PowerPoint Presentation</vt:lpstr>
      <vt:lpstr>SETTING LOCAL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VIDUSH H. NAMAH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Nirvan Pagooah</dc:creator>
  <cp:lastModifiedBy>Vidush H. Namah</cp:lastModifiedBy>
  <cp:revision>167</cp:revision>
  <dcterms:created xsi:type="dcterms:W3CDTF">2014-03-26T12:35:35Z</dcterms:created>
  <dcterms:modified xsi:type="dcterms:W3CDTF">2020-03-05T13:45:58Z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